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15" r:id="rId12"/>
    <p:sldId id="319" r:id="rId13"/>
    <p:sldId id="316" r:id="rId14"/>
    <p:sldId id="323" r:id="rId15"/>
    <p:sldId id="322" r:id="rId16"/>
    <p:sldId id="324" r:id="rId17"/>
    <p:sldId id="317" r:id="rId18"/>
    <p:sldId id="321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86101" autoAdjust="0"/>
  </p:normalViewPr>
  <p:slideViewPr>
    <p:cSldViewPr snapToGrid="0">
      <p:cViewPr varScale="1">
        <p:scale>
          <a:sx n="98" d="100"/>
          <a:sy n="98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2022/11/23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18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28356" y="1883119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27636" y="3434526"/>
            <a:ext cx="1439738" cy="1258786"/>
            <a:chOff x="10702340" y="2618723"/>
            <a:chExt cx="1439738" cy="125878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363832" y="2265867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919079" y="4491819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6682913" y="3010624"/>
            <a:ext cx="1647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Action01=Model(RV-Obj1-Obj2, New_RV_Obj1-Obj2)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Action02=Model(RV-Obj2-Obj1, New_RV_Obj2-Obj1)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3093443" y="498096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8479765" y="3775817"/>
            <a:ext cx="784959" cy="277500"/>
            <a:chOff x="9979035" y="3323010"/>
            <a:chExt cx="784959" cy="27750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9979035" y="3323010"/>
              <a:ext cx="7849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MaxConf.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980705" y="3600510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A333EEB-3B4D-45AE-9799-77AA1C643DBD}"/>
              </a:ext>
            </a:extLst>
          </p:cNvPr>
          <p:cNvSpPr txBox="1"/>
          <p:nvPr/>
        </p:nvSpPr>
        <p:spPr>
          <a:xfrm>
            <a:off x="9243866" y="3810693"/>
            <a:ext cx="93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01: Go Right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21248703-B7B7-453C-B5A8-99A69FA36835}"/>
              </a:ext>
            </a:extLst>
          </p:cNvPr>
          <p:cNvCxnSpPr>
            <a:cxnSpLocks/>
          </p:cNvCxnSpPr>
          <p:nvPr/>
        </p:nvCxnSpPr>
        <p:spPr>
          <a:xfrm>
            <a:off x="10216169" y="4029733"/>
            <a:ext cx="361432" cy="1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39827" y="1584558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4138055" y="1526817"/>
            <a:ext cx="1957945" cy="2123658"/>
            <a:chOff x="3407931" y="4071666"/>
            <a:chExt cx="1957945" cy="212365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407931" y="4071666"/>
              <a:ext cx="195794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RV-Obj2-Obj1: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5112674"/>
              <a:ext cx="899277" cy="112410"/>
            </a:xfrm>
            <a:prstGeom prst="rect">
              <a:avLst/>
            </a:prstGeom>
          </p:spPr>
        </p:pic>
        <p:pic>
          <p:nvPicPr>
            <p:cNvPr id="165" name="Picture 55">
              <a:extLst>
                <a:ext uri="{FF2B5EF4-FFF2-40B4-BE49-F238E27FC236}">
                  <a16:creationId xmlns:a16="http://schemas.microsoft.com/office/drawing/2014/main" id="{638A7DAB-4B0B-4452-8F56-5111D315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6012667"/>
              <a:ext cx="872864" cy="109108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707924" y="4077234"/>
            <a:ext cx="1999494" cy="2223465"/>
            <a:chOff x="6874520" y="2676045"/>
            <a:chExt cx="1535689" cy="2223465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New_RV_Obj2-Obj1: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  <p:pic>
          <p:nvPicPr>
            <p:cNvPr id="169" name="Picture 55">
              <a:extLst>
                <a:ext uri="{FF2B5EF4-FFF2-40B4-BE49-F238E27FC236}">
                  <a16:creationId xmlns:a16="http://schemas.microsoft.com/office/drawing/2014/main" id="{C7C1A40F-EB32-4FE6-BEFA-152B6C33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36267" y="4790402"/>
              <a:ext cx="872864" cy="109108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  <a:endCxn id="163" idx="1"/>
          </p:cNvCxnSpPr>
          <p:nvPr/>
        </p:nvCxnSpPr>
        <p:spPr>
          <a:xfrm>
            <a:off x="3050046" y="2321017"/>
            <a:ext cx="1115535" cy="3030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3DC6F89-AF9B-4FE4-8148-334FE2D43314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3093443" y="3299684"/>
            <a:ext cx="1072138" cy="2226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  <a:endCxn id="163" idx="1"/>
          </p:cNvCxnSpPr>
          <p:nvPr/>
        </p:nvCxnSpPr>
        <p:spPr>
          <a:xfrm flipV="1">
            <a:off x="3093443" y="2624030"/>
            <a:ext cx="1072138" cy="67565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1C16C94E-F7B3-41F3-9CB4-46634B3DB8BD}"/>
              </a:ext>
            </a:extLst>
          </p:cNvPr>
          <p:cNvCxnSpPr>
            <a:cxnSpLocks/>
            <a:stCxn id="160" idx="3"/>
            <a:endCxn id="165" idx="1"/>
          </p:cNvCxnSpPr>
          <p:nvPr/>
        </p:nvCxnSpPr>
        <p:spPr>
          <a:xfrm>
            <a:off x="3050046" y="2321017"/>
            <a:ext cx="1115535" cy="12013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</p:cNvCxnSpPr>
          <p:nvPr/>
        </p:nvCxnSpPr>
        <p:spPr>
          <a:xfrm flipV="1">
            <a:off x="5081346" y="3767041"/>
            <a:ext cx="1601567" cy="126576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</p:cNvCxnSpPr>
          <p:nvPr/>
        </p:nvCxnSpPr>
        <p:spPr>
          <a:xfrm flipV="1">
            <a:off x="5046956" y="4691483"/>
            <a:ext cx="1659051" cy="1104085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</p:cNvCxnSpPr>
          <p:nvPr/>
        </p:nvCxnSpPr>
        <p:spPr>
          <a:xfrm>
            <a:off x="5038856" y="2586915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</p:cNvCxnSpPr>
          <p:nvPr/>
        </p:nvCxnSpPr>
        <p:spPr>
          <a:xfrm>
            <a:off x="5067730" y="3510932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60697" y="4584151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07493" y="508285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87449" y="114658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</p:spTree>
    <p:extLst>
      <p:ext uri="{BB962C8B-B14F-4D97-AF65-F5344CB8AC3E}">
        <p14:creationId xmlns:p14="http://schemas.microsoft.com/office/powerpoint/2010/main" val="348255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2499F11-C68E-4ECA-92F2-07814E273CAB}"/>
              </a:ext>
            </a:extLst>
          </p:cNvPr>
          <p:cNvSpPr/>
          <p:nvPr/>
        </p:nvSpPr>
        <p:spPr>
          <a:xfrm>
            <a:off x="6300184" y="2880922"/>
            <a:ext cx="2037590" cy="284318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6D89E95-B7BE-4493-B9AC-0832ADA660BA}"/>
              </a:ext>
            </a:extLst>
          </p:cNvPr>
          <p:cNvSpPr/>
          <p:nvPr/>
        </p:nvSpPr>
        <p:spPr>
          <a:xfrm>
            <a:off x="8369505" y="2886021"/>
            <a:ext cx="2436208" cy="2843181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B035746E-6CF8-4C7C-AA3D-23BDDE2332C8}"/>
              </a:ext>
            </a:extLst>
          </p:cNvPr>
          <p:cNvSpPr/>
          <p:nvPr/>
        </p:nvSpPr>
        <p:spPr>
          <a:xfrm>
            <a:off x="1871357" y="3991908"/>
            <a:ext cx="4383554" cy="249053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3E7166D0-6B89-4B1D-8D0C-2346BDD70AE0}"/>
              </a:ext>
            </a:extLst>
          </p:cNvPr>
          <p:cNvSpPr/>
          <p:nvPr/>
        </p:nvSpPr>
        <p:spPr>
          <a:xfrm>
            <a:off x="0" y="1457325"/>
            <a:ext cx="6259950" cy="249053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58474A-A34F-4518-A048-30515C3719A2}"/>
              </a:ext>
            </a:extLst>
          </p:cNvPr>
          <p:cNvSpPr txBox="1"/>
          <p:nvPr/>
        </p:nvSpPr>
        <p:spPr>
          <a:xfrm>
            <a:off x="6410716" y="2076451"/>
            <a:ext cx="4856841" cy="3622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de-DE" altLang="zh-CN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28356" y="1883119"/>
            <a:ext cx="1954635" cy="1329411"/>
            <a:chOff x="-19886" y="4118055"/>
            <a:chExt cx="1954635" cy="132941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807785" y="3767041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363832" y="2265867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919079" y="4491819"/>
            <a:ext cx="1370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6681515" y="3154218"/>
            <a:ext cx="1647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Action01=Model(RV-Obj1-Obj2, New_RV_Obj1-Obj2)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Action02=Model(RV-Obj2-Obj1, New_RV_Obj2-Obj1)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3050046" y="5139063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8479765" y="3775817"/>
            <a:ext cx="784959" cy="277500"/>
            <a:chOff x="9979035" y="3323010"/>
            <a:chExt cx="784959" cy="27750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9979035" y="3323010"/>
              <a:ext cx="7849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MaxConf.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980705" y="3600510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A333EEB-3B4D-45AE-9799-77AA1C643DBD}"/>
              </a:ext>
            </a:extLst>
          </p:cNvPr>
          <p:cNvSpPr txBox="1"/>
          <p:nvPr/>
        </p:nvSpPr>
        <p:spPr>
          <a:xfrm>
            <a:off x="9243866" y="3810693"/>
            <a:ext cx="93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01: Go Right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21248703-B7B7-453C-B5A8-99A69FA36835}"/>
              </a:ext>
            </a:extLst>
          </p:cNvPr>
          <p:cNvCxnSpPr>
            <a:cxnSpLocks/>
          </p:cNvCxnSpPr>
          <p:nvPr/>
        </p:nvCxnSpPr>
        <p:spPr>
          <a:xfrm>
            <a:off x="10216169" y="4029733"/>
            <a:ext cx="361432" cy="1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39827" y="1584558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4138055" y="1526817"/>
            <a:ext cx="1957945" cy="2123658"/>
            <a:chOff x="3407931" y="4071666"/>
            <a:chExt cx="1957945" cy="212365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407931" y="4071666"/>
              <a:ext cx="195794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RV-Obj2-Obj1: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5112674"/>
              <a:ext cx="899277" cy="112410"/>
            </a:xfrm>
            <a:prstGeom prst="rect">
              <a:avLst/>
            </a:prstGeom>
          </p:spPr>
        </p:pic>
        <p:pic>
          <p:nvPicPr>
            <p:cNvPr id="165" name="Picture 55">
              <a:extLst>
                <a:ext uri="{FF2B5EF4-FFF2-40B4-BE49-F238E27FC236}">
                  <a16:creationId xmlns:a16="http://schemas.microsoft.com/office/drawing/2014/main" id="{638A7DAB-4B0B-4452-8F56-5111D315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6012667"/>
              <a:ext cx="872864" cy="109108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707924" y="4077234"/>
            <a:ext cx="1999494" cy="2205351"/>
            <a:chOff x="6874520" y="2676045"/>
            <a:chExt cx="1535689" cy="220535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New_RV_Obj2-Obj1: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9947" y="3859034"/>
              <a:ext cx="899277" cy="112410"/>
            </a:xfrm>
            <a:prstGeom prst="rect">
              <a:avLst/>
            </a:prstGeom>
          </p:spPr>
        </p:pic>
        <p:pic>
          <p:nvPicPr>
            <p:cNvPr id="169" name="Picture 55">
              <a:extLst>
                <a:ext uri="{FF2B5EF4-FFF2-40B4-BE49-F238E27FC236}">
                  <a16:creationId xmlns:a16="http://schemas.microsoft.com/office/drawing/2014/main" id="{C7C1A40F-EB32-4FE6-BEFA-152B6C33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061" y="4772288"/>
              <a:ext cx="872864" cy="109108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  <a:endCxn id="163" idx="1"/>
          </p:cNvCxnSpPr>
          <p:nvPr/>
        </p:nvCxnSpPr>
        <p:spPr>
          <a:xfrm>
            <a:off x="3050046" y="2321017"/>
            <a:ext cx="1115535" cy="3030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3DC6F89-AF9B-4FE4-8148-334FE2D43314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3093443" y="3299684"/>
            <a:ext cx="1072138" cy="2226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  <a:endCxn id="163" idx="1"/>
          </p:cNvCxnSpPr>
          <p:nvPr/>
        </p:nvCxnSpPr>
        <p:spPr>
          <a:xfrm flipV="1">
            <a:off x="3093443" y="2624030"/>
            <a:ext cx="1072138" cy="67565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1C16C94E-F7B3-41F3-9CB4-46634B3DB8BD}"/>
              </a:ext>
            </a:extLst>
          </p:cNvPr>
          <p:cNvCxnSpPr>
            <a:cxnSpLocks/>
            <a:stCxn id="160" idx="3"/>
            <a:endCxn id="165" idx="1"/>
          </p:cNvCxnSpPr>
          <p:nvPr/>
        </p:nvCxnSpPr>
        <p:spPr>
          <a:xfrm>
            <a:off x="3050046" y="2321017"/>
            <a:ext cx="1115535" cy="12013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</p:cNvCxnSpPr>
          <p:nvPr/>
        </p:nvCxnSpPr>
        <p:spPr>
          <a:xfrm flipV="1">
            <a:off x="4990025" y="3767041"/>
            <a:ext cx="1692888" cy="1549387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4845112" y="4691483"/>
            <a:ext cx="1860895" cy="153654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</p:cNvCxnSpPr>
          <p:nvPr/>
        </p:nvCxnSpPr>
        <p:spPr>
          <a:xfrm>
            <a:off x="5038856" y="2586915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</p:cNvCxnSpPr>
          <p:nvPr/>
        </p:nvCxnSpPr>
        <p:spPr>
          <a:xfrm>
            <a:off x="5067730" y="3510932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07493" y="508285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F4B485B-920C-4A5E-8DDD-1A6B93003AAD}"/>
              </a:ext>
            </a:extLst>
          </p:cNvPr>
          <p:cNvSpPr txBox="1"/>
          <p:nvPr/>
        </p:nvSpPr>
        <p:spPr>
          <a:xfrm>
            <a:off x="17203" y="3467818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D685CCC-29A4-4BD9-95BC-00F34667FB02}"/>
              </a:ext>
            </a:extLst>
          </p:cNvPr>
          <p:cNvSpPr txBox="1"/>
          <p:nvPr/>
        </p:nvSpPr>
        <p:spPr>
          <a:xfrm>
            <a:off x="1928640" y="5973422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A24AEFC-4B7E-4108-921C-42F93D29714D}"/>
              </a:ext>
            </a:extLst>
          </p:cNvPr>
          <p:cNvSpPr txBox="1"/>
          <p:nvPr/>
        </p:nvSpPr>
        <p:spPr>
          <a:xfrm>
            <a:off x="6788993" y="5334745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F43D424-4BD1-489E-8C14-7104A89A7034}"/>
              </a:ext>
            </a:extLst>
          </p:cNvPr>
          <p:cNvSpPr txBox="1"/>
          <p:nvPr/>
        </p:nvSpPr>
        <p:spPr>
          <a:xfrm>
            <a:off x="8707695" y="5347823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Decision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F8BAF0E-5124-4F0C-BA1E-ABD93E5D93F4}"/>
              </a:ext>
            </a:extLst>
          </p:cNvPr>
          <p:cNvGrpSpPr/>
          <p:nvPr/>
        </p:nvGrpSpPr>
        <p:grpSpPr>
          <a:xfrm>
            <a:off x="60697" y="4379337"/>
            <a:ext cx="1468566" cy="1892896"/>
            <a:chOff x="60697" y="4379337"/>
            <a:chExt cx="1468566" cy="189289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80BB25A-4392-40FB-9BEC-C3DD622738AF}"/>
                </a:ext>
              </a:extLst>
            </p:cNvPr>
            <p:cNvSpPr/>
            <p:nvPr/>
          </p:nvSpPr>
          <p:spPr>
            <a:xfrm>
              <a:off x="64695" y="4379337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60697" y="4584151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120E90A-2160-4644-A928-738980A37054}"/>
                </a:ext>
              </a:extLst>
            </p:cNvPr>
            <p:cNvSpPr txBox="1"/>
            <p:nvPr/>
          </p:nvSpPr>
          <p:spPr>
            <a:xfrm>
              <a:off x="104311" y="5773367"/>
              <a:ext cx="750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233E0258-1755-4D82-B2F7-1D7028618BFE}"/>
              </a:ext>
            </a:extLst>
          </p:cNvPr>
          <p:cNvSpPr txBox="1"/>
          <p:nvPr/>
        </p:nvSpPr>
        <p:spPr>
          <a:xfrm>
            <a:off x="276554" y="162820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</p:spTree>
    <p:extLst>
      <p:ext uri="{BB962C8B-B14F-4D97-AF65-F5344CB8AC3E}">
        <p14:creationId xmlns:p14="http://schemas.microsoft.com/office/powerpoint/2010/main" val="362053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2538</Words>
  <Application>Microsoft Office PowerPoint</Application>
  <PresentationFormat>宽屏</PresentationFormat>
  <Paragraphs>486</Paragraphs>
  <Slides>15</Slides>
  <Notes>8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Jingyuan Sha</cp:lastModifiedBy>
  <cp:revision>5</cp:revision>
  <dcterms:created xsi:type="dcterms:W3CDTF">2022-11-21T14:03:15Z</dcterms:created>
  <dcterms:modified xsi:type="dcterms:W3CDTF">2022-11-23T20:24:27Z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